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13C"/>
    <a:srgbClr val="4B5C22"/>
    <a:srgbClr val="B9D031"/>
    <a:srgbClr val="B9D0FF"/>
    <a:srgbClr val="D63C2B"/>
    <a:srgbClr val="35BBE2"/>
    <a:srgbClr val="FDB714"/>
    <a:srgbClr val="121212"/>
    <a:srgbClr val="3E4C1C"/>
    <a:srgbClr val="303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2895116"/>
            <a:ext cx="3996656" cy="1030498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9091116"/>
            <a:ext cx="7561264" cy="1602284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4B5C22"/>
                </a:solidFill>
              </a:rPr>
              <a:t>наши клиенты:</a:t>
            </a:r>
            <a:endParaRPr lang="ru-RU" sz="2400" b="1" i="1" dirty="0">
              <a:solidFill>
                <a:srgbClr val="4B5C2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85A1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85A1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34</cp:revision>
  <dcterms:created xsi:type="dcterms:W3CDTF">2011-06-17T23:30:18Z</dcterms:created>
  <dcterms:modified xsi:type="dcterms:W3CDTF">2011-06-20T23:06:01Z</dcterms:modified>
</cp:coreProperties>
</file>